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42" d="100"/>
          <a:sy n="142" d="100"/>
        </p:scale>
        <p:origin x="150" y="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1F3D-012C-4AF9-8E4D-2FA579222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5A5AC-26F1-491A-8CA6-15448D848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2A1FA-3742-4517-9D71-2E872811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1D96-DBE8-41A6-BB71-640E92EE4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EB64D-7E16-4A56-86EC-9E37EEFCF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4BF64-7F7D-48D6-A864-3AC08941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716C-A3A8-4E35-90AB-4D1E3090B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72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80541-F18A-4C95-9661-86BD889B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D49FC8-2EBB-441A-B121-5CC5CA070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BF69B-D79D-48AF-ABCD-0378C497F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1D96-DBE8-41A6-BB71-640E92EE4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DEFA4-EC1B-44CB-B61C-76C21895F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2805D-89D5-49EF-A266-7D056C3C7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716C-A3A8-4E35-90AB-4D1E3090B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49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54B11-9F2E-402E-92F9-02F914DE91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940BEC-1C5B-4C8E-AF39-4496D1440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01C05-6E1A-43DE-B5F1-697517CE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1D96-DBE8-41A6-BB71-640E92EE4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4355B-3B59-4983-8C7A-33CDFF7B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0CC2A-BEA5-4404-AD42-261E8C59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716C-A3A8-4E35-90AB-4D1E3090B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06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D312B-79A7-485A-9341-93192CE2F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653AC-9BBE-4812-9292-438F0092E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3A3F2-5A38-475A-826C-28131AA26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1D96-DBE8-41A6-BB71-640E92EE4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647A7-1E0C-483C-AF7E-7D3256242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1D689-0DC1-449A-B267-4E01CE61B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716C-A3A8-4E35-90AB-4D1E3090B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09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59F1-12BC-46D8-ADE5-FAB4943A4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AF196-EE23-4D5F-8333-A7BA233FD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D572F-0634-4655-9A38-65E4750CE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1D96-DBE8-41A6-BB71-640E92EE4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FC404-2388-490F-895A-38F2B498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CCEF2-74CD-458F-82A5-ED8E2F1DA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716C-A3A8-4E35-90AB-4D1E3090B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91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5AEC-C4B6-4D61-BFC1-AFF49CE7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C8966-33D3-46C5-89A8-09D0CA4CA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5C0D3-709A-4001-823C-7BD4895D5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6BF12-3FFD-4FD6-8143-AC4E262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1D96-DBE8-41A6-BB71-640E92EE4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AA002-5883-4296-BC6F-5DD07B783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EA81A-52C0-4DE9-AF07-F112C209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716C-A3A8-4E35-90AB-4D1E3090B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52EBD-0B4F-4F54-B4D8-4DC88FB0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249E-2BB4-44DB-AE44-3797CC1DF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36D66-545D-4FAC-AD49-1C0E3054D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95F28-064B-4F4D-AA21-6903EB05D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AFF6FD-24FE-42F7-8B59-4EF3EC34F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736221-A018-4991-81F8-16F66B2C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1D96-DBE8-41A6-BB71-640E92EE4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EA902-FD9C-443E-809C-4B8D05C9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275FB4-F1B9-40AA-AA43-8AF8F76B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716C-A3A8-4E35-90AB-4D1E3090B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1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A07B-486C-44DB-8E34-3A5D0513A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C892A2-4143-40B0-9625-6486E522F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1D96-DBE8-41A6-BB71-640E92EE4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B4EF7-E61B-44E9-87E8-EA0D265BC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7718A-848E-4F04-969B-7EB3CFCE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716C-A3A8-4E35-90AB-4D1E3090B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3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5A9183-10A9-4395-A1E0-5EE37122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1D96-DBE8-41A6-BB71-640E92EE4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D88B32-BAC9-45A9-8DAD-1E28FD9D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40704-65C5-493A-A98B-21E9EC1F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716C-A3A8-4E35-90AB-4D1E3090B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5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BC75-C88E-4F26-BA9F-4B07291ED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F7278-421D-4F58-89E4-25421B4C0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EFAF7-DAE0-49C7-AF53-9D9F2E4C7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E6CD7-8FF9-4719-BB2E-147429079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1D96-DBE8-41A6-BB71-640E92EE4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F6CA1-414D-42A4-8224-D6C64BA8A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87D76-F1F8-43EE-8857-689CAA066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716C-A3A8-4E35-90AB-4D1E3090B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6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FAA8-0729-4941-B8E8-2A2063EE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70AC65-3A6D-4E4A-9A81-A96708AB5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E2366A-D4EE-457C-AEE6-C65FC78A5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45A3A-0C7E-4B66-BE85-4E9BD1FB1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1D96-DBE8-41A6-BB71-640E92EE4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0B6457-3B0D-4778-97F6-46C8BA71B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28B3B-BA3B-43AF-877E-B1A7AD7B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716C-A3A8-4E35-90AB-4D1E3090B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66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B206A-D391-41F4-B128-2ECAF0A23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32CE4-7300-4462-80F5-46BD9F758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C86DA-DAA5-4EBF-BDB2-12C55896F4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91D96-DBE8-41A6-BB71-640E92EE4905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75258-14B7-416D-9CB3-CEACB4D84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6D1F4-143A-4576-8FC2-D29A8184E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6716C-A3A8-4E35-90AB-4D1E3090B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6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15F89B-8330-4AD3-B0EE-747AB362D833}"/>
              </a:ext>
            </a:extLst>
          </p:cNvPr>
          <p:cNvSpPr/>
          <p:nvPr/>
        </p:nvSpPr>
        <p:spPr>
          <a:xfrm>
            <a:off x="881459" y="477686"/>
            <a:ext cx="10533199" cy="61379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This is the format for carousel </a:t>
            </a:r>
          </a:p>
        </p:txBody>
      </p:sp>
    </p:spTree>
    <p:extLst>
      <p:ext uri="{BB962C8B-B14F-4D97-AF65-F5344CB8AC3E}">
        <p14:creationId xmlns:p14="http://schemas.microsoft.com/office/powerpoint/2010/main" val="2440158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FDD8B6-6E62-477B-8400-CAF35DF69C46}"/>
              </a:ext>
            </a:extLst>
          </p:cNvPr>
          <p:cNvSpPr/>
          <p:nvPr/>
        </p:nvSpPr>
        <p:spPr>
          <a:xfrm>
            <a:off x="1069717" y="316321"/>
            <a:ext cx="2743200" cy="2743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68806D-9FA9-4E18-921A-198198DB074B}"/>
              </a:ext>
            </a:extLst>
          </p:cNvPr>
          <p:cNvSpPr/>
          <p:nvPr/>
        </p:nvSpPr>
        <p:spPr>
          <a:xfrm>
            <a:off x="7589300" y="316321"/>
            <a:ext cx="2743200" cy="27432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B4E17A-D97A-43C1-9EC2-DCFB19E3AB22}"/>
              </a:ext>
            </a:extLst>
          </p:cNvPr>
          <p:cNvSpPr/>
          <p:nvPr/>
        </p:nvSpPr>
        <p:spPr>
          <a:xfrm>
            <a:off x="7589300" y="3642227"/>
            <a:ext cx="2743200" cy="27432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E3AF08-7424-42C9-9C27-0B322EC48A5C}"/>
              </a:ext>
            </a:extLst>
          </p:cNvPr>
          <p:cNvSpPr/>
          <p:nvPr/>
        </p:nvSpPr>
        <p:spPr>
          <a:xfrm>
            <a:off x="1069717" y="3642227"/>
            <a:ext cx="2743200" cy="27432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36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FDD8B6-6E62-477B-8400-CAF35DF69C46}"/>
              </a:ext>
            </a:extLst>
          </p:cNvPr>
          <p:cNvSpPr/>
          <p:nvPr/>
        </p:nvSpPr>
        <p:spPr>
          <a:xfrm>
            <a:off x="1069717" y="316321"/>
            <a:ext cx="2743200" cy="2743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68806D-9FA9-4E18-921A-198198DB074B}"/>
              </a:ext>
            </a:extLst>
          </p:cNvPr>
          <p:cNvSpPr/>
          <p:nvPr/>
        </p:nvSpPr>
        <p:spPr>
          <a:xfrm>
            <a:off x="7589300" y="316321"/>
            <a:ext cx="2743200" cy="27432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B4E17A-D97A-43C1-9EC2-DCFB19E3AB22}"/>
              </a:ext>
            </a:extLst>
          </p:cNvPr>
          <p:cNvSpPr/>
          <p:nvPr/>
        </p:nvSpPr>
        <p:spPr>
          <a:xfrm>
            <a:off x="7589300" y="3642227"/>
            <a:ext cx="2743200" cy="27432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E3AF08-7424-42C9-9C27-0B322EC48A5C}"/>
              </a:ext>
            </a:extLst>
          </p:cNvPr>
          <p:cNvSpPr/>
          <p:nvPr/>
        </p:nvSpPr>
        <p:spPr>
          <a:xfrm>
            <a:off x="1069717" y="3642227"/>
            <a:ext cx="2743200" cy="27432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481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FDD8B6-6E62-477B-8400-CAF35DF69C46}"/>
              </a:ext>
            </a:extLst>
          </p:cNvPr>
          <p:cNvSpPr/>
          <p:nvPr/>
        </p:nvSpPr>
        <p:spPr>
          <a:xfrm>
            <a:off x="1069717" y="316321"/>
            <a:ext cx="2743200" cy="2743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68806D-9FA9-4E18-921A-198198DB074B}"/>
              </a:ext>
            </a:extLst>
          </p:cNvPr>
          <p:cNvSpPr/>
          <p:nvPr/>
        </p:nvSpPr>
        <p:spPr>
          <a:xfrm>
            <a:off x="7589300" y="316321"/>
            <a:ext cx="2743200" cy="27432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B4E17A-D97A-43C1-9EC2-DCFB19E3AB22}"/>
              </a:ext>
            </a:extLst>
          </p:cNvPr>
          <p:cNvSpPr/>
          <p:nvPr/>
        </p:nvSpPr>
        <p:spPr>
          <a:xfrm>
            <a:off x="7589300" y="3642227"/>
            <a:ext cx="2743200" cy="27432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E3AF08-7424-42C9-9C27-0B322EC48A5C}"/>
              </a:ext>
            </a:extLst>
          </p:cNvPr>
          <p:cNvSpPr/>
          <p:nvPr/>
        </p:nvSpPr>
        <p:spPr>
          <a:xfrm>
            <a:off x="1069717" y="3642227"/>
            <a:ext cx="2743200" cy="27432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142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FDD8B6-6E62-477B-8400-CAF35DF69C46}"/>
              </a:ext>
            </a:extLst>
          </p:cNvPr>
          <p:cNvSpPr/>
          <p:nvPr/>
        </p:nvSpPr>
        <p:spPr>
          <a:xfrm>
            <a:off x="1069717" y="316321"/>
            <a:ext cx="2743200" cy="2743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68806D-9FA9-4E18-921A-198198DB074B}"/>
              </a:ext>
            </a:extLst>
          </p:cNvPr>
          <p:cNvSpPr/>
          <p:nvPr/>
        </p:nvSpPr>
        <p:spPr>
          <a:xfrm>
            <a:off x="7589300" y="316321"/>
            <a:ext cx="2743200" cy="27432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B4E17A-D97A-43C1-9EC2-DCFB19E3AB22}"/>
              </a:ext>
            </a:extLst>
          </p:cNvPr>
          <p:cNvSpPr/>
          <p:nvPr/>
        </p:nvSpPr>
        <p:spPr>
          <a:xfrm>
            <a:off x="7589300" y="3642227"/>
            <a:ext cx="2743200" cy="27432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E3AF08-7424-42C9-9C27-0B322EC48A5C}"/>
              </a:ext>
            </a:extLst>
          </p:cNvPr>
          <p:cNvSpPr/>
          <p:nvPr/>
        </p:nvSpPr>
        <p:spPr>
          <a:xfrm>
            <a:off x="1069717" y="3642227"/>
            <a:ext cx="2743200" cy="27432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46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FDD8B6-6E62-477B-8400-CAF35DF69C46}"/>
              </a:ext>
            </a:extLst>
          </p:cNvPr>
          <p:cNvSpPr/>
          <p:nvPr/>
        </p:nvSpPr>
        <p:spPr>
          <a:xfrm>
            <a:off x="1069717" y="316321"/>
            <a:ext cx="2743200" cy="2743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68806D-9FA9-4E18-921A-198198DB074B}"/>
              </a:ext>
            </a:extLst>
          </p:cNvPr>
          <p:cNvSpPr/>
          <p:nvPr/>
        </p:nvSpPr>
        <p:spPr>
          <a:xfrm>
            <a:off x="7589300" y="316321"/>
            <a:ext cx="2743200" cy="27432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B4E17A-D97A-43C1-9EC2-DCFB19E3AB22}"/>
              </a:ext>
            </a:extLst>
          </p:cNvPr>
          <p:cNvSpPr/>
          <p:nvPr/>
        </p:nvSpPr>
        <p:spPr>
          <a:xfrm>
            <a:off x="7589300" y="3642227"/>
            <a:ext cx="2743200" cy="27432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E3AF08-7424-42C9-9C27-0B322EC48A5C}"/>
              </a:ext>
            </a:extLst>
          </p:cNvPr>
          <p:cNvSpPr/>
          <p:nvPr/>
        </p:nvSpPr>
        <p:spPr>
          <a:xfrm>
            <a:off x="1069717" y="3642227"/>
            <a:ext cx="2743200" cy="27432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091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FDD8B6-6E62-477B-8400-CAF35DF69C46}"/>
              </a:ext>
            </a:extLst>
          </p:cNvPr>
          <p:cNvSpPr/>
          <p:nvPr/>
        </p:nvSpPr>
        <p:spPr>
          <a:xfrm>
            <a:off x="1069717" y="316321"/>
            <a:ext cx="2743200" cy="2743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68806D-9FA9-4E18-921A-198198DB074B}"/>
              </a:ext>
            </a:extLst>
          </p:cNvPr>
          <p:cNvSpPr/>
          <p:nvPr/>
        </p:nvSpPr>
        <p:spPr>
          <a:xfrm>
            <a:off x="7589300" y="316321"/>
            <a:ext cx="2743200" cy="27432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B4E17A-D97A-43C1-9EC2-DCFB19E3AB22}"/>
              </a:ext>
            </a:extLst>
          </p:cNvPr>
          <p:cNvSpPr/>
          <p:nvPr/>
        </p:nvSpPr>
        <p:spPr>
          <a:xfrm>
            <a:off x="7589300" y="3642227"/>
            <a:ext cx="2743200" cy="27432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E3AF08-7424-42C9-9C27-0B322EC48A5C}"/>
              </a:ext>
            </a:extLst>
          </p:cNvPr>
          <p:cNvSpPr/>
          <p:nvPr/>
        </p:nvSpPr>
        <p:spPr>
          <a:xfrm>
            <a:off x="1069717" y="3642227"/>
            <a:ext cx="2743200" cy="27432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905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FDD8B6-6E62-477B-8400-CAF35DF69C46}"/>
              </a:ext>
            </a:extLst>
          </p:cNvPr>
          <p:cNvSpPr/>
          <p:nvPr/>
        </p:nvSpPr>
        <p:spPr>
          <a:xfrm>
            <a:off x="1069717" y="316321"/>
            <a:ext cx="2743200" cy="2743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68806D-9FA9-4E18-921A-198198DB074B}"/>
              </a:ext>
            </a:extLst>
          </p:cNvPr>
          <p:cNvSpPr/>
          <p:nvPr/>
        </p:nvSpPr>
        <p:spPr>
          <a:xfrm>
            <a:off x="7589300" y="316321"/>
            <a:ext cx="2743200" cy="27432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E3AF08-7424-42C9-9C27-0B322EC48A5C}"/>
              </a:ext>
            </a:extLst>
          </p:cNvPr>
          <p:cNvSpPr/>
          <p:nvPr/>
        </p:nvSpPr>
        <p:spPr>
          <a:xfrm>
            <a:off x="1069717" y="3642227"/>
            <a:ext cx="2743200" cy="27432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D4112F-6391-45E7-A79A-C42843732EE3}"/>
              </a:ext>
            </a:extLst>
          </p:cNvPr>
          <p:cNvSpPr/>
          <p:nvPr/>
        </p:nvSpPr>
        <p:spPr>
          <a:xfrm>
            <a:off x="7589300" y="3642227"/>
            <a:ext cx="2743200" cy="27432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827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FDD8B6-6E62-477B-8400-CAF35DF69C46}"/>
              </a:ext>
            </a:extLst>
          </p:cNvPr>
          <p:cNvSpPr/>
          <p:nvPr/>
        </p:nvSpPr>
        <p:spPr>
          <a:xfrm>
            <a:off x="1069717" y="316321"/>
            <a:ext cx="2743200" cy="2743200"/>
          </a:xfrm>
          <a:prstGeom prst="rect">
            <a:avLst/>
          </a:prstGeom>
          <a:blipFill dpi="0" rotWithShape="1">
            <a:blip r:embed="rId2"/>
            <a:srcRect/>
            <a:stretch>
              <a:fillRect b="-2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68806D-9FA9-4E18-921A-198198DB074B}"/>
              </a:ext>
            </a:extLst>
          </p:cNvPr>
          <p:cNvSpPr/>
          <p:nvPr/>
        </p:nvSpPr>
        <p:spPr>
          <a:xfrm>
            <a:off x="7589300" y="316321"/>
            <a:ext cx="2743200" cy="27432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134DCA-2AAD-498A-870E-3D4984D5ED88}"/>
              </a:ext>
            </a:extLst>
          </p:cNvPr>
          <p:cNvSpPr/>
          <p:nvPr/>
        </p:nvSpPr>
        <p:spPr>
          <a:xfrm>
            <a:off x="7589300" y="3798480"/>
            <a:ext cx="2743200" cy="27432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422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AED217-7EF7-432B-9EC2-0F5CCD3A7D81}"/>
              </a:ext>
            </a:extLst>
          </p:cNvPr>
          <p:cNvSpPr/>
          <p:nvPr/>
        </p:nvSpPr>
        <p:spPr>
          <a:xfrm>
            <a:off x="881459" y="477686"/>
            <a:ext cx="10533199" cy="6137906"/>
          </a:xfrm>
          <a:prstGeom prst="rect">
            <a:avLst/>
          </a:prstGeom>
          <a:blipFill dpi="0" rotWithShape="1">
            <a:blip r:embed="rId2"/>
            <a:srcRect/>
            <a:stretch>
              <a:fillRect l="10000" r="1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898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AED217-7EF7-432B-9EC2-0F5CCD3A7D81}"/>
              </a:ext>
            </a:extLst>
          </p:cNvPr>
          <p:cNvSpPr/>
          <p:nvPr/>
        </p:nvSpPr>
        <p:spPr>
          <a:xfrm>
            <a:off x="881459" y="477686"/>
            <a:ext cx="10533199" cy="613790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323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AED217-7EF7-432B-9EC2-0F5CCD3A7D81}"/>
              </a:ext>
            </a:extLst>
          </p:cNvPr>
          <p:cNvSpPr/>
          <p:nvPr/>
        </p:nvSpPr>
        <p:spPr>
          <a:xfrm>
            <a:off x="881459" y="477686"/>
            <a:ext cx="10533199" cy="613790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6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AED217-7EF7-432B-9EC2-0F5CCD3A7D81}"/>
              </a:ext>
            </a:extLst>
          </p:cNvPr>
          <p:cNvSpPr/>
          <p:nvPr/>
        </p:nvSpPr>
        <p:spPr>
          <a:xfrm>
            <a:off x="881459" y="477686"/>
            <a:ext cx="10533199" cy="613790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854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AED217-7EF7-432B-9EC2-0F5CCD3A7D81}"/>
              </a:ext>
            </a:extLst>
          </p:cNvPr>
          <p:cNvSpPr/>
          <p:nvPr/>
        </p:nvSpPr>
        <p:spPr>
          <a:xfrm>
            <a:off x="881459" y="477686"/>
            <a:ext cx="10533199" cy="6137906"/>
          </a:xfrm>
          <a:prstGeom prst="rect">
            <a:avLst/>
          </a:prstGeom>
          <a:blipFill dpi="0" rotWithShape="1">
            <a:blip r:embed="rId2"/>
            <a:srcRect/>
            <a:stretch>
              <a:fillRect l="5000" t="15000" r="5000" b="15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936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FDD8B6-6E62-477B-8400-CAF35DF69C46}"/>
              </a:ext>
            </a:extLst>
          </p:cNvPr>
          <p:cNvSpPr/>
          <p:nvPr/>
        </p:nvSpPr>
        <p:spPr>
          <a:xfrm>
            <a:off x="1069717" y="316321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This is the format for profile picture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68806D-9FA9-4E18-921A-198198DB074B}"/>
              </a:ext>
            </a:extLst>
          </p:cNvPr>
          <p:cNvSpPr/>
          <p:nvPr/>
        </p:nvSpPr>
        <p:spPr>
          <a:xfrm>
            <a:off x="7589300" y="316321"/>
            <a:ext cx="2743200" cy="27432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B4E17A-D97A-43C1-9EC2-DCFB19E3AB22}"/>
              </a:ext>
            </a:extLst>
          </p:cNvPr>
          <p:cNvSpPr/>
          <p:nvPr/>
        </p:nvSpPr>
        <p:spPr>
          <a:xfrm>
            <a:off x="7589300" y="3642227"/>
            <a:ext cx="2743200" cy="27432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E3AF08-7424-42C9-9C27-0B322EC48A5C}"/>
              </a:ext>
            </a:extLst>
          </p:cNvPr>
          <p:cNvSpPr/>
          <p:nvPr/>
        </p:nvSpPr>
        <p:spPr>
          <a:xfrm>
            <a:off x="1069717" y="3642227"/>
            <a:ext cx="2743200" cy="27432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142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FDD8B6-6E62-477B-8400-CAF35DF69C46}"/>
              </a:ext>
            </a:extLst>
          </p:cNvPr>
          <p:cNvSpPr/>
          <p:nvPr/>
        </p:nvSpPr>
        <p:spPr>
          <a:xfrm>
            <a:off x="1069717" y="316321"/>
            <a:ext cx="2743200" cy="2743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68806D-9FA9-4E18-921A-198198DB074B}"/>
              </a:ext>
            </a:extLst>
          </p:cNvPr>
          <p:cNvSpPr/>
          <p:nvPr/>
        </p:nvSpPr>
        <p:spPr>
          <a:xfrm>
            <a:off x="7589300" y="316321"/>
            <a:ext cx="2743200" cy="27432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B4E17A-D97A-43C1-9EC2-DCFB19E3AB22}"/>
              </a:ext>
            </a:extLst>
          </p:cNvPr>
          <p:cNvSpPr/>
          <p:nvPr/>
        </p:nvSpPr>
        <p:spPr>
          <a:xfrm>
            <a:off x="7589300" y="3642227"/>
            <a:ext cx="2743200" cy="27432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E3AF08-7424-42C9-9C27-0B322EC48A5C}"/>
              </a:ext>
            </a:extLst>
          </p:cNvPr>
          <p:cNvSpPr/>
          <p:nvPr/>
        </p:nvSpPr>
        <p:spPr>
          <a:xfrm>
            <a:off x="1069717" y="3642227"/>
            <a:ext cx="2743200" cy="2743200"/>
          </a:xfrm>
          <a:prstGeom prst="rect">
            <a:avLst/>
          </a:prstGeom>
          <a:blipFill dpi="0" rotWithShape="1">
            <a:blip r:embed="rId5"/>
            <a:srcRect/>
            <a:stretch>
              <a:fillRect b="-25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939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FDD8B6-6E62-477B-8400-CAF35DF69C46}"/>
              </a:ext>
            </a:extLst>
          </p:cNvPr>
          <p:cNvSpPr/>
          <p:nvPr/>
        </p:nvSpPr>
        <p:spPr>
          <a:xfrm>
            <a:off x="1069717" y="316321"/>
            <a:ext cx="2743200" cy="2743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68806D-9FA9-4E18-921A-198198DB074B}"/>
              </a:ext>
            </a:extLst>
          </p:cNvPr>
          <p:cNvSpPr/>
          <p:nvPr/>
        </p:nvSpPr>
        <p:spPr>
          <a:xfrm>
            <a:off x="7589300" y="316321"/>
            <a:ext cx="2743200" cy="27432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B4E17A-D97A-43C1-9EC2-DCFB19E3AB22}"/>
              </a:ext>
            </a:extLst>
          </p:cNvPr>
          <p:cNvSpPr/>
          <p:nvPr/>
        </p:nvSpPr>
        <p:spPr>
          <a:xfrm>
            <a:off x="7589300" y="3642227"/>
            <a:ext cx="2743200" cy="27432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E3AF08-7424-42C9-9C27-0B322EC48A5C}"/>
              </a:ext>
            </a:extLst>
          </p:cNvPr>
          <p:cNvSpPr/>
          <p:nvPr/>
        </p:nvSpPr>
        <p:spPr>
          <a:xfrm>
            <a:off x="1069717" y="3642227"/>
            <a:ext cx="2743200" cy="27432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43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2795</TotalTime>
  <Words>13</Words>
  <Application>Microsoft Office PowerPoint</Application>
  <PresentationFormat>Widescreen</PresentationFormat>
  <Paragraphs>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Balu</dc:creator>
  <cp:lastModifiedBy>Aditya Balu</cp:lastModifiedBy>
  <cp:revision>27</cp:revision>
  <dcterms:created xsi:type="dcterms:W3CDTF">2022-04-01T23:23:32Z</dcterms:created>
  <dcterms:modified xsi:type="dcterms:W3CDTF">2022-04-03T22:00:12Z</dcterms:modified>
</cp:coreProperties>
</file>